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14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0293E6-76DE-490F-9B84-4E453E63E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9CA72C5-B6D6-6F30-70F6-A5C91B6A40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AD1925-3EF7-509B-E6E5-060FC8600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C23A-FD31-4FB7-9DFE-B8C11D772E99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C4D9A8-3BB5-51CA-A9B2-CCF1EC619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B3A2AD-8E9E-1AE0-A4FA-2D54FA88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6A07C-5444-4407-ADAF-84CE6990DB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730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3566AB-D57F-706C-6539-10F1CEBE3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AA8A849-E3E2-08A9-8C26-022937823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12549C-78D9-A06C-0021-5160E8C7E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C23A-FD31-4FB7-9DFE-B8C11D772E99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53B699-0E43-713F-9922-360C10669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364F9A-45A0-C4B1-F098-72562531C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6A07C-5444-4407-ADAF-84CE6990DB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8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9D0F6B5-618E-35BA-4A48-50DEC6374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2BC6879-FC2E-060C-DD70-7B683E3426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2FA5E3-A593-7F22-73BB-D37516F37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C23A-FD31-4FB7-9DFE-B8C11D772E99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1DF088-F5D3-C204-3962-8FDE9857D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BAA70A-9D3E-B0FC-1A20-3518FB45E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6A07C-5444-4407-ADAF-84CE6990DB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077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E08DAC-7208-BEED-2346-855590D5F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ED0CD0-85ED-5F80-C806-72178EE4D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A75296-B666-C174-6287-4CC98424F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C23A-FD31-4FB7-9DFE-B8C11D772E99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D1E09D-FA78-6B9A-5208-C2AB167B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3B7B1C-BCA1-A8F1-0D0A-81ACA06CC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6A07C-5444-4407-ADAF-84CE6990DB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82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42F1C6-CCA7-EADD-D1AB-08486EB43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AE122C2-9343-3814-FFA4-F3A518619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02DA47-B0DB-F76E-D315-541BDBB5C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C23A-FD31-4FB7-9DFE-B8C11D772E99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EDD90A-6D2E-C94B-D358-EA07655C5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FCEEB2-7D46-A436-1F20-EB603E744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6A07C-5444-4407-ADAF-84CE6990DB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20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941B95-7678-C0E8-B3E4-0A00DEE9B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DCB1F9-B0E7-8B75-D330-B9F6A8D496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D6B2C30-6F04-DFD0-60DA-A06D74B69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766E3EE-A4EB-873E-86D7-19B2BC519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C23A-FD31-4FB7-9DFE-B8C11D772E99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170CF9-246F-B3CC-163F-3560C3876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0D19DD0-C117-62F2-446F-42DABD340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6A07C-5444-4407-ADAF-84CE6990DB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260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BCC6E2-B0FB-01B9-36BA-5A1F17861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F8A3E1-814E-CF5E-CC6F-17F027AD5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1BF1B19-52E9-7129-66E3-E6E628FC3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A31ED39-93A3-9949-6B7F-E31500AC9D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451003B-0480-9D4E-4E3F-1762E4C4F6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1EAA362-B56E-DF73-AF68-D862A87D7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C23A-FD31-4FB7-9DFE-B8C11D772E99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864334B-7C38-B53D-1CDC-9B08F40EF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7755CA4-92D2-F28E-181F-0D6EEFCB9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6A07C-5444-4407-ADAF-84CE6990DB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14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B4531-7C4C-5D0C-ECCE-2B210D761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D843DD0-88EE-BDF6-6ACF-19866F6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C23A-FD31-4FB7-9DFE-B8C11D772E99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911449C-230E-D0E3-E5CB-55AE74E54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173750-F8EC-6C0B-BC3D-64E16AD71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6A07C-5444-4407-ADAF-84CE6990DB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996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BF1EB8B-05D6-DE96-581C-29C07679A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C23A-FD31-4FB7-9DFE-B8C11D772E99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14FAA9B-2B84-7A6C-52C7-C6036C8D7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7D9EB41-E57F-8030-8794-7A97CF10F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6A07C-5444-4407-ADAF-84CE6990DB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5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BAA70D-E73A-CE72-9A18-47253ADC2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A563FE-A48B-C97F-131C-DB6B48891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28E92-F57F-BB20-EC49-F34DB80D21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40CE6EE-318E-2516-100B-4FA75FCE3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C23A-FD31-4FB7-9DFE-B8C11D772E99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836B263-FDD3-4BD8-B7A8-1EB035EA1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0C3635F-CE0F-9B1C-1A80-BF487EAB7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6A07C-5444-4407-ADAF-84CE6990DB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5866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98E326-3087-D20B-8DF4-D226A1177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295AE06-EEA6-8DE2-1B74-CCCA82FCC9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26C9858-F4FA-6C46-A279-0730BA476E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D751AD-5FDF-F2C1-6573-EDC974133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C23A-FD31-4FB7-9DFE-B8C11D772E99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38A11EE-4EB9-630A-5071-628B6F9A5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F67EF19-D0A6-B41E-1201-2A9C6FD8D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6A07C-5444-4407-ADAF-84CE6990DB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631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D415B87-3E18-31CC-FD48-47C299BFA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E947CD2-7244-551C-9D57-AE173D1FF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C569CF-8BDB-10E2-8E29-21A574D202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FC23A-FD31-4FB7-9DFE-B8C11D772E99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021871-80B8-0885-1908-FC9110924E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FA668C-356D-A072-CAEC-B89E19C385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6A07C-5444-4407-ADAF-84CE6990DB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22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9D0378-0FAE-6C27-8069-18450D9C52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20272" y="1122363"/>
            <a:ext cx="5524108" cy="4279196"/>
          </a:xfrm>
        </p:spPr>
        <p:txBody>
          <a:bodyPr/>
          <a:lstStyle/>
          <a:p>
            <a:r>
              <a:rPr lang="cs-CZ" dirty="0"/>
              <a:t>video </a:t>
            </a:r>
            <a:br>
              <a:rPr lang="cs-CZ" dirty="0"/>
            </a:br>
            <a:r>
              <a:rPr lang="cs-CZ" dirty="0"/>
              <a:t> filtr v akci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F06CED5-EB58-9914-BFC3-ABA08F4ED8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8326" y="1456441"/>
            <a:ext cx="2208444" cy="2208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2706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1" width="350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058F0B8C-A481-453E-9527-AFB6D95B9568}">
  <we:reference id="wa104051163" version="1.2.0.3" store="cs-CZ" storeType="OMEX"/>
  <we:alternateReferences>
    <we:reference id="WA104051163" version="1.2.0.3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</Words>
  <Application>Microsoft Office PowerPoint</Application>
  <PresentationFormat>Širokoúhlá obrazovka</PresentationFormat>
  <Paragraphs>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video   filtr v akci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  filtr v akci</dc:title>
  <dc:creator>Milan Janů</dc:creator>
  <cp:lastModifiedBy>Milan Janů</cp:lastModifiedBy>
  <cp:revision>1</cp:revision>
  <dcterms:created xsi:type="dcterms:W3CDTF">2023-11-23T13:49:33Z</dcterms:created>
  <dcterms:modified xsi:type="dcterms:W3CDTF">2023-11-23T13:58:35Z</dcterms:modified>
</cp:coreProperties>
</file>